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66" d="100"/>
          <a:sy n="66" d="100"/>
        </p:scale>
        <p:origin x="508" y="1216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69FF1-79AA-4849-AA5E-C640FFA6D9FF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D3F1C-27BB-4DFC-80B9-F02D7709C2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752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69FF1-79AA-4849-AA5E-C640FFA6D9FF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D3F1C-27BB-4DFC-80B9-F02D7709C2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21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69FF1-79AA-4849-AA5E-C640FFA6D9FF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D3F1C-27BB-4DFC-80B9-F02D7709C2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486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69FF1-79AA-4849-AA5E-C640FFA6D9FF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D3F1C-27BB-4DFC-80B9-F02D7709C2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1273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69FF1-79AA-4849-AA5E-C640FFA6D9FF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D3F1C-27BB-4DFC-80B9-F02D7709C2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810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69FF1-79AA-4849-AA5E-C640FFA6D9FF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D3F1C-27BB-4DFC-80B9-F02D7709C2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661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69FF1-79AA-4849-AA5E-C640FFA6D9FF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D3F1C-27BB-4DFC-80B9-F02D7709C2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770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69FF1-79AA-4849-AA5E-C640FFA6D9FF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D3F1C-27BB-4DFC-80B9-F02D7709C2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8714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69FF1-79AA-4849-AA5E-C640FFA6D9FF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D3F1C-27BB-4DFC-80B9-F02D7709C2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1090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69FF1-79AA-4849-AA5E-C640FFA6D9FF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D3F1C-27BB-4DFC-80B9-F02D7709C2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261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69FF1-79AA-4849-AA5E-C640FFA6D9FF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D3F1C-27BB-4DFC-80B9-F02D7709C2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5499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69FF1-79AA-4849-AA5E-C640FFA6D9FF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D3F1C-27BB-4DFC-80B9-F02D7709C2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4248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B06EECF-58B0-D4B8-92D1-C56A02D037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097" y="-20785"/>
            <a:ext cx="7653867" cy="93350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522699BA-DA8E-8916-28F6-E4BD9CB8EDFF}"/>
              </a:ext>
            </a:extLst>
          </p:cNvPr>
          <p:cNvSpPr txBox="1"/>
          <p:nvPr/>
        </p:nvSpPr>
        <p:spPr>
          <a:xfrm>
            <a:off x="1889353" y="1112945"/>
            <a:ext cx="378097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zh-CN" sz="44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学术讲座</a:t>
            </a:r>
            <a:endParaRPr lang="zh-CN" altLang="zh-CN" sz="44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E500EAA-049D-8A4E-7D3B-51CA8F3E0C65}"/>
              </a:ext>
            </a:extLst>
          </p:cNvPr>
          <p:cNvSpPr txBox="1"/>
          <p:nvPr/>
        </p:nvSpPr>
        <p:spPr>
          <a:xfrm>
            <a:off x="437651" y="2036338"/>
            <a:ext cx="4313359" cy="21223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en-US" altLang="zh-CN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zh-CN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目：</a:t>
            </a:r>
            <a:r>
              <a:rPr lang="en-US" altLang="zh-CN" sz="1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xxxxxxx</a:t>
            </a:r>
            <a:endParaRPr lang="zh-CN" altLang="zh-CN" sz="1400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报告人：钱晋武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教授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上海大学</a:t>
            </a:r>
            <a:endParaRPr lang="zh-CN" altLang="zh-CN" sz="11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zh-CN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间：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9:00-10:00</a:t>
            </a:r>
            <a:endParaRPr lang="zh-CN" altLang="zh-CN" sz="11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zh-CN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点：交通大楼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8A509</a:t>
            </a:r>
            <a:r>
              <a:rPr lang="zh-CN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室</a:t>
            </a:r>
            <a:endParaRPr lang="zh-CN" altLang="zh-CN" sz="11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zh-CN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报告人简介：</a:t>
            </a:r>
            <a:endParaRPr lang="zh-CN" altLang="zh-CN" sz="11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60E6FDE-DAB7-CCDF-193E-3E36C78D48F7}"/>
              </a:ext>
            </a:extLst>
          </p:cNvPr>
          <p:cNvSpPr txBox="1"/>
          <p:nvPr/>
        </p:nvSpPr>
        <p:spPr>
          <a:xfrm>
            <a:off x="437651" y="4225208"/>
            <a:ext cx="6625968" cy="62773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81000" algn="just">
              <a:lnSpc>
                <a:spcPct val="150000"/>
              </a:lnSpc>
            </a:pP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钱晋武，上海大学教授。钱教授分别于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1982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年、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1988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1993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年在浙江大学、中科院长春光学精密机械研究所和北京航空航天大学获得工学学士、硕士和博士学位。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1999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-2000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年，任美国卡内基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梅隆大学访问研究员。曾担任上海大学机电工程与自动化学院主持工作副院长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(2000-2007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）、中欧工程技术学院院长书记（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2005-2017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）。长期从事机械电子工程专业科研和教学工作，研究方向为先进机器人技术与数字医疗装备，主持过国家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863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计划项目和国家自然科学基金课题共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项，省部级科研课题多项。</a:t>
            </a:r>
            <a:r>
              <a:rPr lang="en-US" altLang="zh-CN" sz="1800" kern="100" dirty="0" err="1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IFToMM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（国际机器理论和机构学联合会）微机械委员会委员和中国委员会委员、上海市机器人学会理事长（～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2020.11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）副理事长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(2020.11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～）、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SCI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源刊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Advances in Manufacturing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（先进制造进展）创刊副主编等。曾荣获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霍英东教育基金会青年教师奖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上海市科技启明星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上海市曙光学者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称号，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1993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年起享受国务院政府特殊津贴，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1999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年入选国家人事部百千万人才工程，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2010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入选上海市优秀学科带头人计划。</a:t>
            </a:r>
            <a:endParaRPr lang="zh-CN" altLang="zh-CN" sz="11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935E302B-E0F6-B271-768B-832BF0DF0E59}"/>
              </a:ext>
            </a:extLst>
          </p:cNvPr>
          <p:cNvSpPr/>
          <p:nvPr/>
        </p:nvSpPr>
        <p:spPr>
          <a:xfrm>
            <a:off x="5148883" y="2039613"/>
            <a:ext cx="1508337" cy="1985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291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</TotalTime>
  <Words>249</Words>
  <Application>Microsoft Office PowerPoint</Application>
  <PresentationFormat>自定义</PresentationFormat>
  <Paragraphs>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DingYu Hu</dc:creator>
  <cp:lastModifiedBy>DingYu Hu</cp:lastModifiedBy>
  <cp:revision>6</cp:revision>
  <dcterms:created xsi:type="dcterms:W3CDTF">2024-05-11T04:11:42Z</dcterms:created>
  <dcterms:modified xsi:type="dcterms:W3CDTF">2024-05-11T04:21:35Z</dcterms:modified>
</cp:coreProperties>
</file>